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924944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kk-K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АВТОМОБИЛЬ ЖОЛДАРЫНЫҢ ДЕФОРМАЦИЯЛАНУЫ ЖӘНЕ БҰЗЫЛУЫ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8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620688"/>
            <a:ext cx="8229600" cy="720080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Деформациялар мен бұзылаулардың негізгі түрлері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Деформациялар мен бұзылулардың механикалық пайда болуына әсер ететін </a:t>
            </a:r>
            <a:r>
              <a:rPr lang="kk-KZ" sz="1700" b="1" dirty="0">
                <a:latin typeface="Times New Roman" pitchFamily="18" charset="0"/>
                <a:cs typeface="Times New Roman" pitchFamily="18" charset="0"/>
              </a:rPr>
              <a:t>сыртқы деректер</a:t>
            </a:r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автомобиль осіне түсетін жүктеме және автомобиль шинасындағы артық қысым;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жоғары қозғалыс қарқындылықта ауыр жүк түсу жиілігі;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қиын жол телімдерінде (радиусы төмен қисықтар, тік өрге шығу жолдары, жол қиылыстары, жүру бөлігінің тарылуы және т.б.) және де көлңктер легінің жоғары тығыздығында автомобиль қозғалысының жылдамдығына байланысты жүктемелер түсу ұзақтылығы;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ауа температурасы мен күн радиациясы (олардың әсерінен төсеме температурасы көтеріледі және төмендейді, соның әсерінен асфальтобетон, битум және битумды минералды қоспалардың физико-механикалық қасиеттері өзгереді);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топырақ үйіндісіндегі топырақтар түрлері және олардың сумен ылғалдану шарттары.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endParaRPr lang="kk-K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Өте </a:t>
            </a:r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kk-KZ" sz="1700" b="1" dirty="0">
                <a:latin typeface="Times New Roman" pitchFamily="18" charset="0"/>
                <a:cs typeface="Times New Roman" pitchFamily="18" charset="0"/>
              </a:rPr>
              <a:t> ішкі деректер: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жеткіліксіз нығыздалу жұмыстары немесе көлденең бағытта әркелкі тығыздалуы;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органоминералды қоспаларда иілімді деформациялардың пайда болуы;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700" dirty="0">
                <a:latin typeface="Times New Roman" pitchFamily="18" charset="0"/>
                <a:cs typeface="Times New Roman" pitchFamily="18" charset="0"/>
              </a:rPr>
              <a:t>құрылымдық бұзылулардың пайда болуы және қалдық деформациялардың жиналуы.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4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620688"/>
            <a:ext cx="8229600" cy="912409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Жол конструкциясының кернеулі-деформациялық жағдайы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олардың бұзылу процессі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579519" cy="256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1807" y="4593309"/>
            <a:ext cx="84249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4.1.1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сурет – Майысу аймағының пайда болуы және қатаң емес жол жамылғысының автомобиль дөңгелегі әсерінен бұзылу сұлбасы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 – дөңгелек; 2 – жол жамылғысының майысуы; 3 – дөңгелек резіңкесінің қысылуы; 4 – жол жамылғысы; 5 – топырақ үйіндісі; 6 – майысу аймағы (чаша прогиба); 7 – созылу аймағы және жамылғыдағы жарықшақтар; 8 – топырақты керу; 9 – қысылған топырақтар бағыты.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Автомобиль жолының деформациялану және бұзылу түрлері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62880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Үйінділердегі кең таралған негізгі деформациялармен бұзылулар  түрлері: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385" y="2081680"/>
            <a:ext cx="7037261" cy="445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0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" y="0"/>
            <a:ext cx="9137667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59" y="1181100"/>
            <a:ext cx="7365683" cy="494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12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Жол жамылғыларының деформациялануы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бұзылуы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8370094" cy="515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3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622667" cy="566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235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Лекция 4 АВТОМОБИЛЬ ЖОЛДАРЫНЫҢ ДЕФОРМАЦИЯЛАНУЫ ЖӘНЕ БҰЗЫЛУЫ </vt:lpstr>
      <vt:lpstr>Деформациялар мен бұзылаулардың негізгі түрлері</vt:lpstr>
      <vt:lpstr>Жол конструкциясының кернеулі-деформациялық жағдайы және олардың бұзылу процессі</vt:lpstr>
      <vt:lpstr>Автомобиль жолының деформациялану және бұзылу түрлері</vt:lpstr>
      <vt:lpstr>Презентация PowerPoint</vt:lpstr>
      <vt:lpstr>Жол жамылғыларының деформациялануы  және бұзылуы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 АВТОМОБИЛЬ ЖОЛДАРЫНЫҢ ДЕФОРМАЦИЯЛАНУЫ ЖӘНЕ БҰЗЫЛУЫ </dc:title>
  <dc:creator>Админ</dc:creator>
  <cp:lastModifiedBy>Bakytbek</cp:lastModifiedBy>
  <cp:revision>12</cp:revision>
  <dcterms:created xsi:type="dcterms:W3CDTF">2016-02-21T05:12:13Z</dcterms:created>
  <dcterms:modified xsi:type="dcterms:W3CDTF">2021-04-04T03:48:15Z</dcterms:modified>
</cp:coreProperties>
</file>